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3871-2850-4D83-ABB4-1E6C0C87079B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EAB8-0460-45AE-A21B-B8E269C263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32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FEAB8-0460-45AE-A21B-B8E269C2636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34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27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39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8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83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89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92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0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4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28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59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5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528B-1258-4A16-AACE-4FFFACBF4396}" type="datetimeFigureOut">
              <a:rPr lang="zh-TW" altLang="en-US" smtClean="0"/>
              <a:t>2022/12/28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060E-A489-4D8B-B74F-19D7969EE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55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BB4589-7456-43F4-9373-DF824FD2E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763" y="342442"/>
            <a:ext cx="9144000" cy="2387600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年高雄市教育局採購之公版軟體線上電子白板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4177D7C-2DB0-4FE2-99FE-5AD971B88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3063"/>
            <a:ext cx="9144000" cy="1655762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登入網址</a:t>
            </a:r>
            <a:r>
              <a:rPr lang="en-US" altLang="zh-TW" dirty="0"/>
              <a:t>:https://loilonote.app/login?hl=zh-Hant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D183D5-C987-4956-8ADE-04AE8C840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256" y="4040944"/>
            <a:ext cx="3429479" cy="1476581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446FCB04-AB68-4CFE-902D-8EB52EF57EF6}"/>
              </a:ext>
            </a:extLst>
          </p:cNvPr>
          <p:cNvSpPr txBox="1"/>
          <p:nvPr/>
        </p:nvSpPr>
        <p:spPr>
          <a:xfrm>
            <a:off x="479325" y="5955048"/>
            <a:ext cx="113748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功能基本說明</a:t>
            </a:r>
            <a:r>
              <a:rPr lang="en-US" altLang="zh-TW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sz="2000" b="1" i="0" dirty="0" err="1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LoiLoNote</a:t>
            </a:r>
            <a:r>
              <a:rPr lang="en-US" altLang="zh-TW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School】2022</a:t>
            </a:r>
            <a:r>
              <a:rPr lang="zh-TW" altLang="en-US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（繁體中文）</a:t>
            </a:r>
            <a:r>
              <a:rPr lang="en-US" altLang="zh-TW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algn="ctr"/>
            <a:r>
              <a:rPr lang="en-US" altLang="zh-TW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https://www.youtube.com/watch?v=yQOm5gTUaaA(</a:t>
            </a:r>
            <a:r>
              <a:rPr lang="zh-TW" altLang="en-US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影片參考</a:t>
            </a:r>
            <a:r>
              <a:rPr lang="en-US" altLang="zh-TW" sz="2000" b="1" i="0" dirty="0">
                <a:solidFill>
                  <a:srgbClr val="0F0F0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b="1" i="0" dirty="0">
              <a:solidFill>
                <a:srgbClr val="0F0F0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18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AF5AC0-FBE4-452B-B3F4-EC49DC9A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9082AB-F924-44F2-8291-01D7B3D2A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656FEA6-6278-4539-8FD4-D43475AE5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8F62A702-3EDD-4020-AF01-465B8A65F5F0}"/>
              </a:ext>
            </a:extLst>
          </p:cNvPr>
          <p:cNvSpPr txBox="1"/>
          <p:nvPr/>
        </p:nvSpPr>
        <p:spPr>
          <a:xfrm>
            <a:off x="7596896" y="1287016"/>
            <a:ext cx="4640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教師帳號</a:t>
            </a: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OpenID@o365.edu.tw</a:t>
            </a:r>
            <a:endParaRPr lang="zh-TW" altLang="en-US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2A6FA009-C12E-4913-95BC-47123D03DCA2}"/>
              </a:ext>
            </a:extLst>
          </p:cNvPr>
          <p:cNvGrpSpPr/>
          <p:nvPr/>
        </p:nvGrpSpPr>
        <p:grpSpPr>
          <a:xfrm>
            <a:off x="87549" y="160505"/>
            <a:ext cx="12104451" cy="6343153"/>
            <a:chOff x="87549" y="160505"/>
            <a:chExt cx="12104451" cy="6343153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/>
            <a:srcRect l="20058" t="16760" r="20560" b="14247"/>
            <a:stretch/>
          </p:blipFill>
          <p:spPr>
            <a:xfrm>
              <a:off x="87549" y="160505"/>
              <a:ext cx="12104451" cy="6343153"/>
            </a:xfrm>
            <a:prstGeom prst="rect">
              <a:avLst/>
            </a:prstGeom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D38D96EC-5992-42F8-A9A6-F5B863C1CB7F}"/>
                </a:ext>
              </a:extLst>
            </p:cNvPr>
            <p:cNvSpPr/>
            <p:nvPr/>
          </p:nvSpPr>
          <p:spPr>
            <a:xfrm>
              <a:off x="2869660" y="3501957"/>
              <a:ext cx="1507787" cy="4474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教師的</a:t>
              </a:r>
              <a:r>
                <a:rPr lang="en-US" altLang="zh-TW" sz="1800" dirty="0" err="1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OpenID</a:t>
              </a:r>
              <a:r>
                <a:rPr lang="en-US" altLang="zh-TW" sz="1800" dirty="0" err="1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dirty="0"/>
            </a:p>
          </p:txBody>
        </p:sp>
      </p:grpSp>
      <p:sp>
        <p:nvSpPr>
          <p:cNvPr id="5" name="文字方塊 4">
            <a:extLst>
              <a:ext uri="{FF2B5EF4-FFF2-40B4-BE49-F238E27FC236}">
                <a16:creationId xmlns:a16="http://schemas.microsoft.com/office/drawing/2014/main" id="{EE61AFEA-7E82-4B4E-865B-2B7FE0DA48C9}"/>
              </a:ext>
            </a:extLst>
          </p:cNvPr>
          <p:cNvSpPr txBox="1"/>
          <p:nvPr/>
        </p:nvSpPr>
        <p:spPr>
          <a:xfrm>
            <a:off x="1449421" y="1361872"/>
            <a:ext cx="8754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教師帳號如下，學生帳密請洽教務處</a:t>
            </a:r>
          </a:p>
        </p:txBody>
      </p:sp>
    </p:spTree>
    <p:extLst>
      <p:ext uri="{BB962C8B-B14F-4D97-AF65-F5344CB8AC3E}">
        <p14:creationId xmlns:p14="http://schemas.microsoft.com/office/powerpoint/2010/main" val="154068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>
            <a:extLst>
              <a:ext uri="{FF2B5EF4-FFF2-40B4-BE49-F238E27FC236}">
                <a16:creationId xmlns:a16="http://schemas.microsoft.com/office/drawing/2014/main" id="{9FEC4CC7-4795-41DB-BC4D-025900035332}"/>
              </a:ext>
            </a:extLst>
          </p:cNvPr>
          <p:cNvGrpSpPr/>
          <p:nvPr/>
        </p:nvGrpSpPr>
        <p:grpSpPr>
          <a:xfrm>
            <a:off x="0" y="26581"/>
            <a:ext cx="12192000" cy="6804837"/>
            <a:chOff x="0" y="26581"/>
            <a:chExt cx="12192000" cy="6804837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FB4AB311-A3BD-4869-8D71-5648FB6EF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581"/>
              <a:ext cx="12192000" cy="6804837"/>
            </a:xfrm>
            <a:prstGeom prst="rect">
              <a:avLst/>
            </a:prstGeom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245C56E-E91B-484E-A9B7-E8F8E649F0D9}"/>
                </a:ext>
              </a:extLst>
            </p:cNvPr>
            <p:cNvSpPr/>
            <p:nvPr/>
          </p:nvSpPr>
          <p:spPr>
            <a:xfrm>
              <a:off x="4737370" y="705255"/>
              <a:ext cx="1070042" cy="40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ACE9A79B-D9FF-4D28-9477-85D533421354}"/>
              </a:ext>
            </a:extLst>
          </p:cNvPr>
          <p:cNvSpPr txBox="1"/>
          <p:nvPr/>
        </p:nvSpPr>
        <p:spPr>
          <a:xfrm>
            <a:off x="2033082" y="1376463"/>
            <a:ext cx="954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登入成功後會要求重新使用新密碼，請設定您自己的</a:t>
            </a:r>
            <a:r>
              <a:rPr lang="zh-TW" altLang="en-US" sz="2400" b="1" dirty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專屬密碼</a:t>
            </a:r>
          </a:p>
        </p:txBody>
      </p:sp>
    </p:spTree>
    <p:extLst>
      <p:ext uri="{BB962C8B-B14F-4D97-AF65-F5344CB8AC3E}">
        <p14:creationId xmlns:p14="http://schemas.microsoft.com/office/powerpoint/2010/main" val="188349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104</Words>
  <Application>Microsoft Office PowerPoint</Application>
  <PresentationFormat>寬螢幕</PresentationFormat>
  <Paragraphs>10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Office 佈景主題</vt:lpstr>
      <vt:lpstr>111年高雄市教育局採購之公版軟體線上電子白板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jason</dc:creator>
  <cp:lastModifiedBy>user</cp:lastModifiedBy>
  <cp:revision>7</cp:revision>
  <dcterms:created xsi:type="dcterms:W3CDTF">2022-12-28T00:33:08Z</dcterms:created>
  <dcterms:modified xsi:type="dcterms:W3CDTF">2022-12-28T03:16:20Z</dcterms:modified>
</cp:coreProperties>
</file>